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Kamal</a:t>
            </a:r>
            <a:r>
              <a:rPr lang="en-US" dirty="0" smtClean="0"/>
              <a:t> Mall and </a:t>
            </a:r>
            <a:r>
              <a:rPr lang="en-US" dirty="0" err="1" smtClean="0"/>
              <a:t>Rashmi</a:t>
            </a:r>
            <a:r>
              <a:rPr lang="en-US" dirty="0" smtClean="0"/>
              <a:t> </a:t>
            </a:r>
            <a:r>
              <a:rPr lang="en-US" dirty="0" err="1" smtClean="0"/>
              <a:t>Sarker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salon de </a:t>
            </a:r>
            <a:r>
              <a:rPr lang="en-US" dirty="0" err="1" smtClean="0"/>
              <a:t>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centro</a:t>
            </a:r>
            <a:r>
              <a:rPr lang="en-US" dirty="0" smtClean="0"/>
              <a:t> </a:t>
            </a:r>
            <a:r>
              <a:rPr lang="en-US" dirty="0" err="1" smtClean="0"/>
              <a:t>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aeropuerto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cafe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museo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carniceria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heladeria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acuario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plaza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catedral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correo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hospital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pasteleria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floreria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lavenderia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zoologico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panaderia</a:t>
            </a:r>
            <a:r>
              <a:rPr lang="en-US" dirty="0" smtClean="0"/>
              <a:t> cafe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157</TotalTime>
  <Words>72</Words>
  <Application>Microsoft Macintosh PowerPoint</Application>
  <PresentationFormat>On-screen Show (4:3)</PresentationFormat>
  <Paragraphs>32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lavenderia </vt:lpstr>
      <vt:lpstr>El restaurante</vt:lpstr>
      <vt:lpstr>El banco</vt:lpstr>
      <vt:lpstr>La farmacia</vt:lpstr>
      <vt:lpstr>El supermercado</vt:lpstr>
      <vt:lpstr>El hotel</vt:lpstr>
      <vt:lpstr>El panaderia cafe</vt:lpstr>
      <vt:lpstr>El salon de belleza</vt:lpstr>
      <vt:lpstr>El parque</vt:lpstr>
      <vt:lpstr>La mezquita</vt:lpstr>
      <vt:lpstr>El centro comercial</vt:lpstr>
      <vt:lpstr>La sinagoga</vt:lpstr>
      <vt:lpstr>El aeropuerto </vt:lpstr>
      <vt:lpstr>El cafe</vt:lpstr>
      <vt:lpstr>El museo</vt:lpstr>
      <vt:lpstr>La carniceria</vt:lpstr>
      <vt:lpstr>La playa</vt:lpstr>
      <vt:lpstr>El cine</vt:lpstr>
      <vt:lpstr>La heladeria</vt:lpstr>
      <vt:lpstr>El acuario</vt:lpstr>
      <vt:lpstr>La plaza</vt:lpstr>
      <vt:lpstr>El catedral</vt:lpstr>
      <vt:lpstr>El correo</vt:lpstr>
      <vt:lpstr>El hospital</vt:lpstr>
      <vt:lpstr>La pasteleria</vt:lpstr>
      <vt:lpstr>La piscina</vt:lpstr>
      <vt:lpstr>La floreria</vt:lpstr>
      <vt:lpstr>El zoologico</vt:lpstr>
      <vt:lpstr>El templo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8</cp:revision>
  <dcterms:created xsi:type="dcterms:W3CDTF">2013-11-12T14:06:41Z</dcterms:created>
  <dcterms:modified xsi:type="dcterms:W3CDTF">2013-11-12T14:07:43Z</dcterms:modified>
</cp:coreProperties>
</file>